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sigs" ContentType="application/vnd.openxmlformats-package.digital-signature-origin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55" d="100"/>
          <a:sy n="55" d="100"/>
        </p:scale>
        <p:origin x="43" y="2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7469E-5E15-4375-BF1D-2E63B3CEF0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A8692-339B-46C9-8D22-7FBE9ACAF3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8D226-5FB3-4F30-9219-4A79E74FF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12DFC-B78F-4E25-929E-11F60D95C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CB557-4600-475E-AE94-929BDFEC6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2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042A1-2A21-40BA-A398-067D1A676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6C8733-C259-463B-AB2E-463DC2B83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802C8-B65F-4C72-BAC5-09CCE968C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EFA41-EACA-4BB1-8DA0-25666C822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43D4E-8DBB-483B-90CB-3FCC4F7C0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7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36BFAF-0486-4B36-8F10-E0092A5D6B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C36A80-318D-4E6D-BE04-4661F5B17B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B1361-62EA-4ADF-9772-C8C9E19E4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3AE21-B6A3-4FCF-9806-8A9620060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3E205-4406-4202-BF87-47281E96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7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E5F7A-99C9-4534-9A40-7B8BF1DEE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5B0F9-C15A-46D5-9C41-CE0B46204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7F336-A392-4F1D-9418-335AC76C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43422-32F9-4480-8390-701576BC7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18A6D-B2C6-434C-A4F7-9FFBD7A8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4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B1C80-2723-41F3-B0F4-EFBDE1863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E48B3-D1C7-49EE-84F8-9002FCDEA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3CA56-673B-4001-85F7-178FAE6E8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6F4BF-B765-4A6C-81D8-63980A962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6F731-C002-4BEC-8A29-029E7532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7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D835-DF75-4077-9678-2997C5F12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1F017-49E8-4927-996D-F0962C561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032DD3-C004-417E-BB50-A8AFDF94CE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8F7AE5-5262-4E9B-8853-C1183FF5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53DF0-FA6F-425E-8142-4AC916B8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5F94C-6E8A-4CE8-BEC4-CB6EB2FE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82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B84A2-AE43-483E-838B-CD6A29077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4C4B2-CCBF-456D-9850-31F85C83F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CFC1C2-67FC-4CBD-85CF-99DCF4B32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EE9157-A796-49AF-9420-409AB52EB8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B48A5F-A723-4B24-A4D6-043A26D0C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BDE3FA-9D18-462B-B26C-5C22A1844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41CF6A-DB2D-47B9-8B0C-6ABFE100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53BB1A-BF6D-4B8A-8D81-B1A0E1138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FBB59-807D-43F7-BBC7-625193F7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4DC282-6FFC-4988-B5E1-F27C24008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33B485-787B-4578-A379-A7AFB5CB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1702A9-E1A0-4343-A995-B7A039C67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1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AEDD5-7E33-4EF9-8580-CF1422AAB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0D8719-E077-457A-A28B-F884BB256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D2AA9-0DA2-48B5-8198-63D307B6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27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07442-D3FA-4AEE-A9C0-613B84F39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8A83D-ED00-4B89-ABBC-E98BA6550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91573F-3DC0-45E6-9812-E2B258BDC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F82DA-C9F8-4B68-AC2D-6CC009262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02393F-EB73-46C8-B8BA-7FE21831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02D22E-A5B6-4FF9-8C7D-054335760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8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68D35-F330-4E3E-B8B4-89E3BEBC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CF299B-25CE-4908-998C-2EB0312E29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727D25-F0DA-4F1C-A24D-04E78F343F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F0577-BC48-4B36-8763-7EB513B16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E4217-E7E4-4B78-AB43-87C242B1C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05181-3532-411F-9199-729266E48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94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30D864-0390-491F-A70C-68BB26973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B3CF-42C8-41B8-9C05-3B3EBD9C1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6052D-C3EE-4804-802A-64D80956F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D2B8A-588E-460A-9632-1B9B6F3DC1B3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B5F6E-E2BD-4B9B-A4F1-2FF9D88A9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0008C-BB8D-4149-B196-75F3C41FD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E22D1-9B5E-49BE-BAC1-0BB96CBB3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3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946EC-3833-42D5-B914-B9182B94FE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DDD521-3BB8-4976-A803-1F49D001B8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73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1/04/xmldsig-more#rsa-sha256"/>
    <Reference Type="http://www.w3.org/2000/09/xmldsig#Object" URI="#idPackageObject">
      <DigestMethod Algorithm="http://www.w3.org/2001/04/xmlenc#sha256"/>
      <DigestValue>b1V0K1E+5TfLgSQq1L4IMrUNgo4JJFOPY9U6Op5SPTQ=</DigestValue>
    </Reference>
    <Reference Type="http://www.w3.org/2000/09/xmldsig#Object" URI="#idOfficeObject">
      <DigestMethod Algorithm="http://www.w3.org/2001/04/xmlenc#sha256"/>
      <DigestValue>62rCq/5cDtUddwB5fNFIPYK4QT+IQrqZAanTHgf/L/E=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1/04/xmlenc#sha256"/>
      <DigestValue>tHzzyWL+I8udXLeAdzQPkhGFNJLZa2LclH9aU4r+gZg=</DigestValue>
    </Reference>
  </SignedInfo>
  <SignatureValue>JBo7QY/KET/0ADUGcCGaNuPb2NHtNwbloXRJlOihzrXyZLU+mz/ONYZ7s/s46qN/pmKFDi90UAlf
5Vpnx5xatfHYGiYqDk6V+4l0dxU9pjBs+BNd7ZpUVgXv6RdJv3cn6+2mhaOg7sb2O/0P/UfdFlZq
sHJ0a0g1/WWWl/lOh3xhk3Rgnlmao43YibS/TJw1MYipy6cAA0/+53HhEFyzcTjfDN0wzoWaRbwf
wd0WY8Rd0AQKgJg9fos9OtNjYUp76UayRUohRC8P2FE15xj3RIe5U51Fu3h8Nn9tEGMSN307bx6H
63L3xjgVILGIZx1dWly8iGHtpb2ePgn6XPwOuA==</SignatureValue>
  <KeyInfo>
    <X509Data>
      <X509Certificate>MIIFeDCCBGCgAwIBAgIKHsVcYwABAAC+4jANBgkqhkiG9w0BAQsFADBQMRMwEQYKCZImiZPyLGQBGRYDT1JHMRUwEwYKCZImiZPyLGQBGRYFTUlUUkUxIjAgBgNVBAMTGU1JVFJFIENvcnBvcmF0aW9uIFBFIENBLTIwHhcNMTgwNTA0MTI1MzAxWhcNMjAwOTIzMTQyMTA5WjCBhjETMBEGCgmSJomT8ixkARkWA09SRzEVMBMGCgmSJomT8ixkARkWBU1JVFJFMRIwEAYDVQQLEwlMb2NhdGlvbnMxCzAJBgNVBAsTAldNMQ4wDAYDVQQLEwVVU0VSUzEnMCUGA1UEAxMeQWxsaXNvbiwgVGltb3RoeSBCLiAoVEFMTElTT04pMIIBIjANBgkqhkiG9w0BAQEFAAOCAQ8AMIIBCgKCAQEAlYZtghcSW6FLgFeIm3DEAUuHb1TVm2pt0BEOoP7UjvAX+ND3QC7CYDMSK7hdtovretuwFPlkJIMFAJM9VJDEr1G2GCxBIyH510Nwg8XSXlr8GWE44uoW2eingRnLHM/WhI2L7bPqKyHWKYOVXJBm10GuYAUvN5BsBHdFV8iT9o+HfTOL/mKvsudevxRm4oczao8Nfb3lnHmZjbXI/xAWOzRLz3S0ks0zeXM23/KNDqzHUVkP9pTLTC3GlXE03awQme5qaR7Tu/ghVW4Mlh+WSKgT4mtP04QJ0A/2GUj0SeX+6lmOtCflq0WX7bryM6enf+Ld3Tb77e0RI1aTw13CKwIDAQABo4ICGzCCAhcwPgYJKwYBBAGCNxUHBDEwLwYnKwYBBAGCNxUIg66sI4aOlleBjYk9gqSrEoW+rgGBNoaMxwiF4MAJAgFkAgEKMBMGA1UdJQQMMAoGCCsGAQUFBwMEMAsGA1UdDwQEAwIF4DAbBgkrBgEEAYI3FQoEDjAMMAoGCCsGAQUFBwMEMEQGCSqGSIb3DQEJDwQ3MDUwDgYIKoZIhvcNAwICAgCAMA4GCCqGSIb3DQMEAgIAgDAHBgUrDgMCBzAKBggqhkiG9w0DBzAdBgNVHQ4EFgQU5UXLQZrWPuTIgaHZUO539VNFRlwwHwYDVR0jBBgwFoAUDMZr7gJGtdmP26PM7Lw+4QW9pScwTAYDVR0fBEUwQzBBoD+gPYY7aHR0cDovL3BraS5taXRyZS5vcmcvTUlUUkUlMjBDb3Jwb3JhdGlvbiUyMFBFJTIwQ0EtMigxKS5jcmwwfwYIKwYBBQUHAQEEczBxMEcGCCsGAQUFBzAChjtodHRwOi8vcGtpLm1pdHJlLm9yZy9NSVRSRSUyMENvcnBvcmF0aW9uJTIwUEUlMjBDQS0yKDEpLmNydDAmBggrBgEFBQcwAYYaaHR0cDovL29jc3AubWl0cmUub3JnL29jc3AwQQYDVR0RBDowOKAiBgorBgEEAYI3FAIDoBQMElRBTExJU09OQE1JVFJFLk9SR4ESdGFsbGlzb25AbWl0cmUub3JnMA0GCSqGSIb3DQEBCwUAA4IBAQCMcDmaSqRY9avmWkNG4sia1C4vGs7XkqbkCmze9Qgqd2Oogs1IUXIRknsrrAQ1wBMnyPb3QkT3GaF2KimaXLXul7gdarmT2gGo4ShB0wGsreS0qB7lK3zVKslNnpzGXv/4m7RRzBa9mHftS2hQm40g49wLsyw4Fc/rAiHq9wpSYv7qgLyyoJzxJwvy14JoBTMe8dPvIDFKhwZUQjpK3eKmyAyTY2saDtvivAWkVlNdDUJv1dyUyGDuvm1HppX034ImQiuPRv050hUAll6Wa60Hj6lP+6DPnHnf1Rk3O8Lnt961cANgAVAzKwayZAwwHunGcnuhBWJBLTQ29y1/QnBi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ZA0yc/xO3JTsFCHnkGRYT0tE9b7806O9EDnxF1WjyYo=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</Transform>
          <Transform Algorithm="http://www.w3.org/TR/2001/REC-xml-c14n-20010315"/>
        </Transforms>
        <DigestMethod Algorithm="http://www.w3.org/2001/04/xmlenc#sha256"/>
        <DigestValue>UZktGu33AJZQrr9hddw378P7bOCexXmCUk1FeAJAyuY=</DigestValue>
      </Reference>
      <Reference URI="/ppt/presentation.xml?ContentType=application/vnd.openxmlformats-officedocument.presentationml.presentation.main+xml">
        <DigestMethod Algorithm="http://www.w3.org/2001/04/xmlenc#sha256"/>
        <DigestValue>z1m7ZIvJ677HrWLG5TaDuNsgkO/mKiRbiQaLk/SYyTc=</DigestValue>
      </Reference>
      <Reference URI="/ppt/presProps.xml?ContentType=application/vnd.openxmlformats-officedocument.presentationml.presProps+xml">
        <DigestMethod Algorithm="http://www.w3.org/2001/04/xmlenc#sha256"/>
        <DigestValue>zRLSKsmjgl/2dypwfNHmf5zibrKq8xYCNGmhawKFL4U=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slideLayout1.xml?ContentType=application/vnd.openxmlformats-officedocument.presentationml.slideLayout+xml">
        <DigestMethod Algorithm="http://www.w3.org/2001/04/xmlenc#sha256"/>
        <DigestValue>KDvSz9MuKoBcMNArhcSQrHifXe/i8wrwB9pKul9qVwA=</DigestValue>
      </Reference>
      <Reference URI="/ppt/slideLayouts/slideLayout10.xml?ContentType=application/vnd.openxmlformats-officedocument.presentationml.slideLayout+xml">
        <DigestMethod Algorithm="http://www.w3.org/2001/04/xmlenc#sha256"/>
        <DigestValue>bEcG86ypCclQ8t+ChiwssjkltPKH5IyCz9Np7iI+P/Q=</DigestValue>
      </Reference>
      <Reference URI="/ppt/slideLayouts/slideLayout11.xml?ContentType=application/vnd.openxmlformats-officedocument.presentationml.slideLayout+xml">
        <DigestMethod Algorithm="http://www.w3.org/2001/04/xmlenc#sha256"/>
        <DigestValue>DLvOAz+f13JParVulrwEk5wqtkhKjj5htbOd4/zOB8Q=</DigestValue>
      </Reference>
      <Reference URI="/ppt/slideLayouts/slideLayout2.xml?ContentType=application/vnd.openxmlformats-officedocument.presentationml.slideLayout+xml">
        <DigestMethod Algorithm="http://www.w3.org/2001/04/xmlenc#sha256"/>
        <DigestValue>+qKy2STfJg0VuwUhsv5SVVBxf9CbAn4CCMens7O9teM=</DigestValue>
      </Reference>
      <Reference URI="/ppt/slideLayouts/slideLayout3.xml?ContentType=application/vnd.openxmlformats-officedocument.presentationml.slideLayout+xml">
        <DigestMethod Algorithm="http://www.w3.org/2001/04/xmlenc#sha256"/>
        <DigestValue>EgxzstKqEiafa8IbxLvPlxuCPrr45D/xPuJfl6i0Sw0=</DigestValue>
      </Reference>
      <Reference URI="/ppt/slideLayouts/slideLayout4.xml?ContentType=application/vnd.openxmlformats-officedocument.presentationml.slideLayout+xml">
        <DigestMethod Algorithm="http://www.w3.org/2001/04/xmlenc#sha256"/>
        <DigestValue>mSWzTX46BQyldJypt3gCNVNJ7yMGVxnj3VmIEyVJnhU=</DigestValue>
      </Reference>
      <Reference URI="/ppt/slideLayouts/slideLayout5.xml?ContentType=application/vnd.openxmlformats-officedocument.presentationml.slideLayout+xml">
        <DigestMethod Algorithm="http://www.w3.org/2001/04/xmlenc#sha256"/>
        <DigestValue>m99za9rSS3Gg5u9+fACSfxscxPjQ0+pB+zrNdCSl7AA=</DigestValue>
      </Reference>
      <Reference URI="/ppt/slideLayouts/slideLayout6.xml?ContentType=application/vnd.openxmlformats-officedocument.presentationml.slideLayout+xml">
        <DigestMethod Algorithm="http://www.w3.org/2001/04/xmlenc#sha256"/>
        <DigestValue>IT0TzDObceHih1pn4rMQv57jMEAWXMrq0xd5bAy1Wjg=</DigestValue>
      </Reference>
      <Reference URI="/ppt/slideLayouts/slideLayout7.xml?ContentType=application/vnd.openxmlformats-officedocument.presentationml.slideLayout+xml">
        <DigestMethod Algorithm="http://www.w3.org/2001/04/xmlenc#sha256"/>
        <DigestValue>W2ObST1FWrmUAk4eYzgvn0vrraHExJGV3vcoPZfQXLE=</DigestValue>
      </Reference>
      <Reference URI="/ppt/slideLayouts/slideLayout8.xml?ContentType=application/vnd.openxmlformats-officedocument.presentationml.slideLayout+xml">
        <DigestMethod Algorithm="http://www.w3.org/2001/04/xmlenc#sha256"/>
        <DigestValue>80AvIWGHsjhrBN9Aki+SWA2XBXqqJURdJZy/ElMwYP0=</DigestValue>
      </Reference>
      <Reference URI="/ppt/slideLayouts/slideLayout9.xml?ContentType=application/vnd.openxmlformats-officedocument.presentationml.slideLayout+xml">
        <DigestMethod Algorithm="http://www.w3.org/2001/04/xmlenc#sha256"/>
        <DigestValue>a7SHpMIHgBhWP8iSroQ+Gsr7yaGugcTf1C9toMy7DI0=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</Transform>
          <Transform Algorithm="http://www.w3.org/TR/2001/REC-xml-c14n-20010315"/>
        </Transforms>
        <DigestMethod Algorithm="http://www.w3.org/2001/04/xmlenc#sha256"/>
        <DigestValue>tSNfd+My+BfmzQxLC9EAQHv1RK/2+tNcci+9hfcJUEE=</DigestValue>
      </Reference>
      <Reference URI="/ppt/slideMasters/slideMaster1.xml?ContentType=application/vnd.openxmlformats-officedocument.presentationml.slideMaster+xml">
        <DigestMethod Algorithm="http://www.w3.org/2001/04/xmlenc#sha256"/>
        <DigestValue>5+i6Qn2bwb87Rcv8NVBE8CJW+zEs14yiy8cQ+AX7EXA=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0fZQqInNx0SxBHpLZFfCGKT9Eduk9FwDK3E+n9mgCUE=</DigestValue>
      </Reference>
      <Reference URI="/ppt/slides/slide1.xml?ContentType=application/vnd.openxmlformats-officedocument.presentationml.slide+xml">
        <DigestMethod Algorithm="http://www.w3.org/2001/04/xmlenc#sha256"/>
        <DigestValue>wYBUv+e2m79/OCqWropmNLIp1H1MrFaXlBqj1haZln8=</DigestValue>
      </Reference>
      <Reference URI="/ppt/tableStyles.xml?ContentType=application/vnd.openxmlformats-officedocument.presentationml.tableStyles+xml">
        <DigestMethod Algorithm="http://www.w3.org/2001/04/xmlenc#sha256"/>
        <DigestValue>DnrAMlEzfsuvbIyhNhnbHK7aXJDE4yENRdbD9d9N4QM=</DigestValue>
      </Reference>
      <Reference URI="/ppt/theme/theme1.xml?ContentType=application/vnd.openxmlformats-officedocument.theme+xml">
        <DigestMethod Algorithm="http://www.w3.org/2001/04/xmlenc#sha256"/>
        <DigestValue>03Yn7Rpb2kD6M5zCEVxw214BnxsShza5KyZxgFMUNMY=</DigestValue>
      </Reference>
      <Reference URI="/ppt/viewProps.xml?ContentType=application/vnd.openxmlformats-officedocument.presentationml.viewProps+xml">
        <DigestMethod Algorithm="http://www.w3.org/2001/04/xmlenc#sha256"/>
        <DigestValue>vP8te0ueE430zsOJ6qZkXPrGUqgkPTviZc37FIFrn5s=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2019-09-27T15:22:58Z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test</SignatureComments>
          <WindowsVersion>10.0</WindowsVersion>
          <OfficeVersion>16.0.11929/19</OfficeVersion>
          <ApplicationVersion>16.0.11929</ApplicationVersion>
          <Monitors>1</Monitors>
          <HorizontalResolution>3840</HorizontalResolution>
          <VerticalResolution>2160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  <SignatureInfoV2 xmlns="http://schemas.microsoft.com/office/2006/digsig">
          <Address1>address</Address1>
          <Address2>address2</Address2>
        </SignatureInfoV2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2019-09-27T15:22:58Z</xd:SigningTime>
          <xd:SigningCertificate>
            <xd:Cert>
              <xd:CertDigest>
                <DigestMethod Algorithm="http://www.w3.org/2001/04/xmlenc#sha256"/>
                <DigestValue>ORhqlqD/S8qWVA8Rd6xHDweh9lllsqOTCPYamT2k0mo=</DigestValue>
              </xd:CertDigest>
              <xd:IssuerSerial>
                <X509IssuerName>CN=MITRE Corporation PE CA-2, DC=MITRE, DC=ORG</X509IssuerName>
                <X509SerialNumber>145311660233288616820450</X509SerialNumber>
              </xd:IssuerSerial>
            </xd:Cert>
          </xd:SigningCertificate>
          <xd:SignaturePolicyIdentifier>
            <xd:SignaturePolicyImplied/>
          </xd:SignaturePolicyIdentifier>
          <xd:SignatureProductionPlace>
            <xd:City>city</xd:City>
            <xd:StateOrProvince>stateProvince</xd:StateOrProvince>
            <xd:PostalCode>zip</xd:PostalCode>
            <xd:CountryName>countryRegion</xd:CountryName>
          </xd:SignatureProductionPlace>
          <xd:SignerRole>
            <xd:ClaimedRoles>
              <xd:ClaimedRole>signerRoleTitle</xd:ClaimedRole>
            </xd:ClaimedRoles>
          </xd:SignerRole>
        </xd:SignedSignatureProperties>
        <xd:SignedDataObjectProperties>
          <xd:CommitmentTypeIndication>
            <xd:CommitmentTypeId>
              <xd:Identifier>http://uri.etsi.org/01903/v1.2.2#ProofOfOrigin</xd:Identifier>
              <xd:Description>Created and approved this document</xd:Description>
            </xd:CommitmentTypeId>
            <xd:AllSignedDataObjects/>
            <xd:CommitmentTypeQualifiers>
              <xd:CommitmentTypeQualifier>test</xd:CommitmentTypeQualifier>
            </xd:CommitmentTypeQualifiers>
          </xd:CommitmentTypeIndication>
        </xd:SignedDataObjectProperties>
      </xd:SignedProperties>
      <xd:UnsignedProperties>
        <xd:UnsignedSignatureProperties>
          <xd:CertificateValues>
            <xd:EncapsulatedX509Certificate>MIIFZDCCA0ygAwIBAgIKYQsTcAAAAAAACDANBgkqhkiG9w0BAQsFADApMScwJQYDVQQDEx5NSVRSRSBDb3Jwb3JhdGlvbiBQRSBSb290IENBLTEwHhcNMTQwOTIzMTQxMTA5WhcNMjAwOTIzMTQyMTA5WjBQMRMwEQYKCZImiZPyLGQBGRYDT1JHMRUwEwYKCZImiZPyLGQBGRYFTUlUUkUxIjAgBgNVBAMTGU1JVFJFIENvcnBvcmF0aW9uIFBFIENBLTIwggEiMA0GCSqGSIb3DQEBAQUAA4IBDwAwggEKAoIBAQCQsH3XzcVV2evyaS3grFlfFb1T0QIiOLnpjdwsp/NYCv9LgtCiUV/1idVx5n83i3rMheOssQoHdH3uprWg3xUDVn54MzFWohx0+5zckXDqOUxPmZsw3u4uAqfkne8kksmo+Vky1cpb+j5hcbSmJv9rSOOLRC4RkQ7MPye64cItP/YxLo8Y16S+uJe9m3KxGg4/KUhYNSzTyxRHuEtoyPcsXOZNGSkCbahoQVT7ThkomYCPGsa1ZHZ469Q8K9DNVE+0Jnsafq9FrzCtevO+1WgKThp9OetHirS4AWG/I+9geylMBRhTLbjO2XQgh2G4sC1Z2rjhWzyuqsYSv9X0AYWdAgMBAAGjggFlMIIBYTASBgkrBgEEAYI3FQEEBQIDAQABMCMGCSsGAQQBgjcVAgQWBBSt2Uu6Oy/ODvwM+9qXM++KAbiZTTAdBgNVHQ4EFgQUDMZr7gJGtdmP26PM7Lw+4QW9pScwGQYJKwYBBAGCNxQCBAweCgBTAHUAYgBDAEEwCwYDVR0PBAQDAgGGMA8GA1UdEwEB/wQFMAMBAf8wHwYDVR0jBBgwFoAUW4d9n/5svgLp8+ApOopUJSyfOC8wUAYDVR0fBEkwRzBFoEOgQYY/aHR0cDovL3BraS5taXRyZS5vcmcvTUlUUkUlMjBDb3Jwb3JhdGlvbiUyMFBFJTIwUm9vdCUyMENBLTEuY3JsMFsGCCsGAQUFBwEBBE8wTTBLBggrBgEFBQcwAoY/aHR0cDovL3BraS5taXRyZS5vcmcvTUlUUkUlMjBDb3Jwb3JhdGlvbiUyMFBFJTIwUm9vdCUyMENBLTEuY3J0MA0GCSqGSIb3DQEBCwUAA4ICAQA9Omh/+8SC6JdnEkFXG+SFDjpjO7KU+2BkQ4RiKLCBSmy0qL7fDbZlcCWNCP9v2Pa0g+YUUNo3VVp8t22gFkbocY4Pw4yYGd8B8n/IeVLc3FBCH5rJcTpQzZXxYoSmjA1Mqg+MnCxF1ke1RjIxUB+eO9L0D3m3YKE4BwYXUR6zq7VG9P19VOD1Ikdk3jjOLkMNHNCrqcTahtvBX/xLKJ29nyV7N4uoQvJHvYLMrBvCLLIGNcQ/IT5KnSVgRHGWEI85KiBMjPmeae+uNH1/HhT2IiF4R69mS3/vHN9xWiGRBw4kO3hXMTEN6MaNGLySi8MK0xroJ3t6TzVHdg4s2zT+bt2HD3zCki4JJiKhzpbIQav5E52vG7X//68ArKXU2BoAgrS63NE29ukY+JyjfGhDydPEGHxSICb/Q8HowguJJuWyYdYsXMxq2i6im4PFiZ4PX0aI2EHFim3+jbiY1rsMbneDUg8HB3KEzg3e6ft3vaOg63x9DgczzoHffhBSiPnYOqW4GImU/DFElDAO3SsVcrG6zK8f0DhlXmKuys0vp4qdLrAeLAhiBmX8hmS5G4/a4bWNxJyHQ/IinIArVAmRww290sx+yKVyAjs4SBkafMvakgnpnr4QSfGl4HGXAb2DxmxnAeKsw3JSSogwgvK31E3qbXczp3cYm8hqjEmESg==</xd:EncapsulatedX509Certificate>
            <xd:EncapsulatedX509Certificate>MIIFLTCCAxWgAwIBAgIQTDpSFCFP06BEFUd/spD7UDANBgkqhkiG9w0BAQsFADApMScwJQYDVQQDEx5NSVRSRSBDb3Jwb3JhdGlvbiBQRSBSb290IENBLTEwHhcNMTEwNDI2MTk0NTQ1WhcNMjEwNDI2MTk0ODIyWjApMScwJQYDVQQDEx5NSVRSRSBDb3Jwb3JhdGlvbiBQRSBSb290IENBLTEwggIiMA0GCSqGSIb3DQEBAQUAA4ICDwAwggIKAoICAQC2nyFHSFGreKb4CXB9vlkcY/mTY5JjZOVUdgcgxQMfcx9btvryUHePczAAyzEYrWR7+3o7grS33BEfhAOA5DUK2GY4ZlbvGI3zWHS8/Vh/XhI26BRrtm8f0o/eJezLxCc4dqXVsp/Q9r0peJvnypS7B9plIJNbk/Z6Sp3zPhMRO98Fa8+APHLGdWyIA7rIv1ZpGkyJJUyFgtbLcpG5T+C57RtUSL6p2D6EQ2HU1I1emiqx5LbraerlzHnDJtH88XRiy1D002VgMzlwsQIpgcfMPpxcomjO4VeuKzCUTyt2drtVrHJmt+ALS54Qhj+2yP/rkjJSHI8HA7Rmlb4uz0J3hj4RFK7mZHkV3zDjZ5XO6iyaTezcDGsoL5ni1diSNqJZR24h6ACJJPW8kHCRLne9H7OsFfcSnnqXswVW9b8Zyxn3BRPYcbrkk56JVzZjMISouBDdkIEefT2gFqDaWcxpz4Tawqb1oovfHMezpzIPyoIkr07xAsKqjcKbMBKU7C1MWItiCk9b8xKaBg630mvAcDOT3sMcUpMW22OtcYyaExXNp23USMyfVa/y3lYsEjSpKhf8xiLYJp6IOwSJZG702am7emaLybu0hH1yx1sBU+Szayg0xY6ikYSkVBIO9TX6bvu/aMgpApjFiY3bNQ4nhMkUvWiydn/vUyYsINV34QIDAQABo1EwTzALBgNVHQ8EBAMCAYYwDwYDVR0TAQH/BAUwAwEB/zAdBgNVHQ4EFgQUW4d9n/5svgLp8+ApOopUJSyfOC8wEAYJKwYBBAGCNxUBBAMCAQAwDQYJKoZIhvcNAQELBQADggIBADLvyxew/96ocfz+45jLFDpMEOGQIHE2jLwwXZz1QOezkAMvWrLE8CWkMGwv7aHVnO3cW8+ODRKhET/2O7IbWrEzOGW/SN1DHXa0RJ2je4FvrVvW65zgf9XEIlYMjgpkv8HncQjwcY+NQF0sAOA6Yb3259+bm5qtKSO0hf/8HPdTpB/NM+VVYWLhKbNEjaanXoZDxE+4n9YyWhoCfxcfoSNLaguMZkLw/Dz8Ljpbjw29nUllOtm9hmvsaa6+amVgrrxJm/9PlK74WUtFPL241dAse2bqMq+cMfbIHrrNPB9oOmeMguesLY7sA1FVlzQrLCIqJbecHsmirvj9dW4wjU+JIHK3ZC75EhL9YAjnAyJtObBKIHFBmq+62H51ehqQnI4/ZaDmO8vnm/1EtmEOoy1Ejmi+c4W9OA0lCo09J6Qa0D6boK2X++GRKDrkUUIyFpKSfu9jYiX5Hwei5Yk3zBNq5157GfIdwP4yW3xBoHkISukON54Zl9DQVxib7pO2UzMPDl4WFP8npCsAELF+AuRUUe6sxxAPgmSZdeSrls/4Y2RjRTLYsxvD9QP3g4RXUul8CpSRP6a7lhu/GD56UW2xp34jHyjBbfvbHKcgAOH2rVseb6PU4c8mYYAtYr2aJGkLi3eKx+7dkHRCkj97Y+jowQPf3clvRhvOtwSUW/pk</xd:EncapsulatedX509Certificate>
          </xd:CertificateValues>
        </xd:UnsignedSignatureProperties>
      </xd:Un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Allison, Timothy B.</dc:creator>
  <cp:lastModifiedBy>Allison, Timothy B.</cp:lastModifiedBy>
  <cp:revision>1</cp:revision>
  <dcterms:created xsi:type="dcterms:W3CDTF">2019-09-27T15:22:09Z</dcterms:created>
  <dcterms:modified xsi:type="dcterms:W3CDTF">2019-09-27T15:22:33Z</dcterms:modified>
</cp:coreProperties>
</file>