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5" autoAdjust="0"/>
    <p:restoredTop sz="94660"/>
  </p:normalViewPr>
  <p:slideViewPr>
    <p:cSldViewPr snapToGrid="0">
      <p:cViewPr varScale="1">
        <p:scale>
          <a:sx n="72" d="100"/>
          <a:sy n="72" d="100"/>
        </p:scale>
        <p:origin x="802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F26B2-9D03-4D70-8812-42445C5BB9FA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B1F46-3C0D-489B-84B1-4AC1576E9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21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F26B2-9D03-4D70-8812-42445C5BB9FA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B1F46-3C0D-489B-84B1-4AC1576E9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40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F26B2-9D03-4D70-8812-42445C5BB9FA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B1F46-3C0D-489B-84B1-4AC1576E9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245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F26B2-9D03-4D70-8812-42445C5BB9FA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B1F46-3C0D-489B-84B1-4AC1576E9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75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F26B2-9D03-4D70-8812-42445C5BB9FA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B1F46-3C0D-489B-84B1-4AC1576E9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451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F26B2-9D03-4D70-8812-42445C5BB9FA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B1F46-3C0D-489B-84B1-4AC1576E9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130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F26B2-9D03-4D70-8812-42445C5BB9FA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B1F46-3C0D-489B-84B1-4AC1576E9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424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F26B2-9D03-4D70-8812-42445C5BB9FA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B1F46-3C0D-489B-84B1-4AC1576E9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27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F26B2-9D03-4D70-8812-42445C5BB9FA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B1F46-3C0D-489B-84B1-4AC1576E9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625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F26B2-9D03-4D70-8812-42445C5BB9FA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B1F46-3C0D-489B-84B1-4AC1576E9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819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F26B2-9D03-4D70-8812-42445C5BB9FA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B1F46-3C0D-489B-84B1-4AC1576E9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036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F26B2-9D03-4D70-8812-42445C5BB9FA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B1F46-3C0D-489B-84B1-4AC1576E9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33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0" y="2952750"/>
            <a:ext cx="1270000" cy="952500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3094124"/>
              </p:ext>
            </p:extLst>
          </p:nvPr>
        </p:nvGraphicFramePr>
        <p:xfrm>
          <a:off x="1524000" y="1951832"/>
          <a:ext cx="2266950" cy="320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Acrobat Document" r:id="rId4" imgW="2266866" imgH="3207847" progId="AcroExch.Document.11">
                  <p:embed/>
                </p:oleObj>
              </mc:Choice>
              <mc:Fallback>
                <p:oleObj name="Acrobat Document" r:id="rId4" imgW="2266866" imgH="3207847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24000" y="1951832"/>
                        <a:ext cx="2266950" cy="320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1409029"/>
              </p:ext>
            </p:extLst>
          </p:nvPr>
        </p:nvGraphicFramePr>
        <p:xfrm>
          <a:off x="8335963" y="1743851"/>
          <a:ext cx="2332037" cy="301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Acrobat Document" r:id="rId6" imgW="2331561" imgH="3017379" progId="AcroExch.Document.11">
                  <p:embed/>
                </p:oleObj>
              </mc:Choice>
              <mc:Fallback>
                <p:oleObj name="Acrobat Document" r:id="rId6" imgW="2331561" imgH="3017379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335963" y="1743851"/>
                        <a:ext cx="2332037" cy="3017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3179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Adobe Acrobat Document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Allison, Timothy B.</dc:creator>
  <cp:lastModifiedBy>Allison, Timothy B.</cp:lastModifiedBy>
  <cp:revision>1</cp:revision>
  <dcterms:created xsi:type="dcterms:W3CDTF">2016-06-28T12:40:36Z</dcterms:created>
  <dcterms:modified xsi:type="dcterms:W3CDTF">2016-06-28T12:41:00Z</dcterms:modified>
</cp:coreProperties>
</file>